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1" r:id="rId5"/>
    <p:sldId id="267" r:id="rId6"/>
    <p:sldId id="268" r:id="rId7"/>
    <p:sldId id="272" r:id="rId8"/>
    <p:sldId id="270" r:id="rId9"/>
    <p:sldId id="273" r:id="rId10"/>
    <p:sldId id="275" r:id="rId11"/>
    <p:sldId id="277" r:id="rId1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253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034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34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3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862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25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149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09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572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433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120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B62A3-4221-456A-9B6D-00E3C1F13984}" type="datetimeFigureOut">
              <a:rPr lang="pt-BR" smtClean="0"/>
              <a:pPr/>
              <a:t>17/03/2014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E5C1-2A44-4346-8A3D-46A40D2D813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008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Modelos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Automobilístico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88024" y="3886200"/>
            <a:ext cx="4104456" cy="278316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u="sng" dirty="0" err="1" smtClean="0"/>
              <a:t>Grupo</a:t>
            </a:r>
            <a:r>
              <a:rPr lang="en-US" u="sng" dirty="0" smtClean="0"/>
              <a:t> 3</a:t>
            </a:r>
          </a:p>
          <a:p>
            <a:pPr algn="l"/>
            <a:r>
              <a:rPr lang="en-US" dirty="0" smtClean="0"/>
              <a:t>Alessandra</a:t>
            </a:r>
          </a:p>
          <a:p>
            <a:pPr algn="l"/>
            <a:r>
              <a:rPr lang="en-US" dirty="0" smtClean="0"/>
              <a:t>Hugo </a:t>
            </a:r>
            <a:r>
              <a:rPr lang="en-US" dirty="0" err="1" smtClean="0"/>
              <a:t>Separovic</a:t>
            </a:r>
            <a:endParaRPr lang="en-US" dirty="0" smtClean="0"/>
          </a:p>
          <a:p>
            <a:pPr algn="l"/>
            <a:r>
              <a:rPr lang="en-US" dirty="0" smtClean="0"/>
              <a:t>Marcelo</a:t>
            </a:r>
          </a:p>
          <a:p>
            <a:pPr algn="l"/>
            <a:r>
              <a:rPr lang="en-US" dirty="0" smtClean="0"/>
              <a:t>Rafael de Marchi</a:t>
            </a:r>
          </a:p>
          <a:p>
            <a:pPr algn="l"/>
            <a:r>
              <a:rPr lang="en-US" dirty="0" smtClean="0"/>
              <a:t>Silvia</a:t>
            </a:r>
          </a:p>
          <a:p>
            <a:pPr algn="l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000" b="1" dirty="0" smtClean="0"/>
              <a:t>Brasil</a:t>
            </a:r>
            <a:r>
              <a:rPr lang="pt-BR" sz="2000" dirty="0" smtClean="0"/>
              <a:t> - fábrica própria em </a:t>
            </a:r>
            <a:r>
              <a:rPr lang="pt-BR" sz="2000" dirty="0"/>
              <a:t>2012 </a:t>
            </a:r>
            <a:r>
              <a:rPr lang="pt-BR" sz="2000" dirty="0" smtClean="0"/>
              <a:t>– cidade de Piracicaba/SP, </a:t>
            </a:r>
            <a:r>
              <a:rPr lang="pt-BR" sz="2000" dirty="0"/>
              <a:t>cuja capacidade é de 150 mil veículos por ano, </a:t>
            </a:r>
            <a:r>
              <a:rPr lang="pt-BR" sz="2000" dirty="0" smtClean="0"/>
              <a:t>responsável </a:t>
            </a:r>
            <a:r>
              <a:rPr lang="pt-BR" sz="2000" dirty="0"/>
              <a:t>pela fabricação dos </a:t>
            </a:r>
            <a:r>
              <a:rPr lang="pt-BR" sz="2000" dirty="0" smtClean="0"/>
              <a:t>modelos HB20, HB20X e HB20S, </a:t>
            </a:r>
            <a:r>
              <a:rPr lang="pt-BR" sz="2000" dirty="0"/>
              <a:t>exclusivos para o mercado </a:t>
            </a:r>
            <a:r>
              <a:rPr lang="pt-BR" sz="2000" dirty="0" smtClean="0"/>
              <a:t>brasileiro</a:t>
            </a:r>
            <a:r>
              <a:rPr lang="pt-BR" sz="2000" dirty="0"/>
              <a:t> </a:t>
            </a:r>
            <a:r>
              <a:rPr lang="pt-BR" sz="2000" dirty="0" smtClean="0"/>
              <a:t> (demanda interna por carros populares)</a:t>
            </a:r>
          </a:p>
          <a:p>
            <a:pPr algn="just"/>
            <a:endParaRPr lang="pt-BR" sz="3100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954218"/>
            <a:ext cx="6120680" cy="371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839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705" y="1361786"/>
            <a:ext cx="6544589" cy="4134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44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Novos</a:t>
            </a:r>
            <a:r>
              <a:rPr lang="en-US" u="sng" dirty="0" smtClean="0"/>
              <a:t> </a:t>
            </a:r>
            <a:r>
              <a:rPr lang="en-US" u="sng" dirty="0" err="1" smtClean="0"/>
              <a:t>Modelos</a:t>
            </a:r>
            <a:r>
              <a:rPr lang="en-US" u="sng" dirty="0" smtClean="0"/>
              <a:t> de </a:t>
            </a:r>
            <a:r>
              <a:rPr lang="en-US" u="sng" dirty="0" err="1" smtClean="0"/>
              <a:t>Empresas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Escolhido</a:t>
            </a:r>
            <a:r>
              <a:rPr lang="en-US" dirty="0" smtClean="0"/>
              <a:t>: </a:t>
            </a:r>
            <a:r>
              <a:rPr lang="en-US" dirty="0" err="1" smtClean="0"/>
              <a:t>Automobilístico</a:t>
            </a:r>
            <a:r>
              <a:rPr lang="en-US" dirty="0" smtClean="0"/>
              <a:t> / </a:t>
            </a:r>
            <a:r>
              <a:rPr lang="en-US" dirty="0" err="1" smtClean="0"/>
              <a:t>Transporte</a:t>
            </a:r>
            <a:endParaRPr lang="en-US" dirty="0" smtClean="0"/>
          </a:p>
          <a:p>
            <a:r>
              <a:rPr lang="en-US" dirty="0" err="1" smtClean="0"/>
              <a:t>Segmentação</a:t>
            </a:r>
            <a:r>
              <a:rPr lang="en-US" dirty="0" smtClean="0"/>
              <a:t>: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Populares</a:t>
            </a:r>
            <a:endParaRPr lang="en-US" dirty="0" smtClean="0"/>
          </a:p>
          <a:p>
            <a:r>
              <a:rPr lang="en-US" dirty="0" err="1" smtClean="0"/>
              <a:t>Empresa</a:t>
            </a:r>
            <a:r>
              <a:rPr lang="en-US" dirty="0" smtClean="0"/>
              <a:t> </a:t>
            </a:r>
            <a:r>
              <a:rPr lang="en-US" dirty="0" err="1" smtClean="0"/>
              <a:t>Escolhida</a:t>
            </a:r>
            <a:r>
              <a:rPr lang="en-US" dirty="0" smtClean="0"/>
              <a:t>: Hyundai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Ambiente</a:t>
            </a:r>
            <a:r>
              <a:rPr lang="en-US" u="sng" dirty="0" smtClean="0"/>
              <a:t> </a:t>
            </a:r>
            <a:r>
              <a:rPr lang="en-US" u="sng" dirty="0" err="1" smtClean="0"/>
              <a:t>Atual</a:t>
            </a:r>
            <a:r>
              <a:rPr lang="en-US" u="sng" dirty="0" smtClean="0"/>
              <a:t> x </a:t>
            </a:r>
            <a:r>
              <a:rPr lang="en-US" u="sng" dirty="0" err="1" smtClean="0"/>
              <a:t>Futuro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Mercado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4o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1"/>
            <a:r>
              <a:rPr lang="en-US" dirty="0" smtClean="0"/>
              <a:t>6o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produtor</a:t>
            </a:r>
            <a:r>
              <a:rPr lang="en-US" dirty="0" smtClean="0"/>
              <a:t> </a:t>
            </a:r>
            <a:r>
              <a:rPr lang="en-US" dirty="0" err="1" smtClean="0"/>
              <a:t>automotivo</a:t>
            </a:r>
            <a:r>
              <a:rPr lang="en-US" dirty="0" smtClean="0"/>
              <a:t> </a:t>
            </a:r>
            <a:r>
              <a:rPr lang="en-US" dirty="0" err="1" smtClean="0"/>
              <a:t>mundial</a:t>
            </a:r>
            <a:endParaRPr lang="en-US" dirty="0" smtClean="0"/>
          </a:p>
          <a:p>
            <a:pPr lvl="1"/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estabelecidos</a:t>
            </a:r>
            <a:r>
              <a:rPr lang="en-US" dirty="0" smtClean="0"/>
              <a:t> no </a:t>
            </a:r>
            <a:r>
              <a:rPr lang="en-US" dirty="0" err="1" smtClean="0"/>
              <a:t>país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automobilísticos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2"/>
            <a:r>
              <a:rPr lang="en-US" dirty="0" smtClean="0"/>
              <a:t>20 </a:t>
            </a:r>
            <a:r>
              <a:rPr lang="en-US" dirty="0" err="1"/>
              <a:t>f</a:t>
            </a:r>
            <a:r>
              <a:rPr lang="en-US" dirty="0" err="1" smtClean="0"/>
              <a:t>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smtClean="0"/>
              <a:t>7 </a:t>
            </a:r>
            <a:r>
              <a:rPr lang="en-US" dirty="0" err="1" smtClean="0"/>
              <a:t>produtores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complexo</a:t>
            </a:r>
            <a:r>
              <a:rPr lang="en-US" dirty="0" smtClean="0"/>
              <a:t> industrial </a:t>
            </a:r>
            <a:r>
              <a:rPr lang="en-US" dirty="0" err="1" smtClean="0"/>
              <a:t>automotivo</a:t>
            </a:r>
            <a:r>
              <a:rPr lang="en-US" dirty="0" smtClean="0"/>
              <a:t> é </a:t>
            </a:r>
            <a:r>
              <a:rPr lang="en-US" dirty="0" err="1" smtClean="0"/>
              <a:t>composto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matéria</a:t>
            </a:r>
            <a:r>
              <a:rPr lang="en-US" dirty="0" smtClean="0"/>
              <a:t> prima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serviços</a:t>
            </a:r>
            <a:r>
              <a:rPr lang="en-US" dirty="0" smtClean="0"/>
              <a:t> e </a:t>
            </a:r>
            <a:r>
              <a:rPr lang="en-US" dirty="0" err="1" smtClean="0"/>
              <a:t>assistência</a:t>
            </a:r>
            <a:endParaRPr lang="en-US" dirty="0" smtClean="0"/>
          </a:p>
          <a:p>
            <a:pPr lvl="1"/>
            <a:r>
              <a:rPr lang="en-US" dirty="0" err="1" smtClean="0"/>
              <a:t>Entidade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epresentativa</a:t>
            </a:r>
            <a:r>
              <a:rPr lang="en-US" dirty="0" smtClean="0"/>
              <a:t>: ANFAVEA (Ass. </a:t>
            </a:r>
            <a:r>
              <a:rPr lang="en-US" dirty="0" err="1" smtClean="0"/>
              <a:t>Nac</a:t>
            </a:r>
            <a:r>
              <a:rPr lang="en-US" dirty="0" smtClean="0"/>
              <a:t>. dos </a:t>
            </a:r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Automotivos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Contexto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Setor</a:t>
            </a:r>
            <a:r>
              <a:rPr lang="en-US" u="sng" dirty="0" smtClean="0"/>
              <a:t> </a:t>
            </a:r>
            <a:r>
              <a:rPr lang="en-US" u="sng" dirty="0" err="1" smtClean="0"/>
              <a:t>Automobilístico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CANVAS</a:t>
            </a: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Fontes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Industria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Automobilística</a:t>
            </a:r>
            <a:r>
              <a:rPr lang="en-US" sz="2000" dirty="0" smtClean="0"/>
              <a:t> e </a:t>
            </a:r>
            <a:r>
              <a:rPr lang="en-US" sz="2000" dirty="0" err="1" smtClean="0"/>
              <a:t>Sustentabilidade</a:t>
            </a:r>
            <a:r>
              <a:rPr lang="en-US" sz="2000" dirty="0" smtClean="0"/>
              <a:t> – CNI</a:t>
            </a:r>
          </a:p>
          <a:p>
            <a:pPr lvl="1"/>
            <a:r>
              <a:rPr lang="en-US" sz="2000" dirty="0" err="1" smtClean="0"/>
              <a:t>Análise</a:t>
            </a:r>
            <a:r>
              <a:rPr lang="en-US" sz="2000" dirty="0" smtClean="0"/>
              <a:t> </a:t>
            </a:r>
            <a:r>
              <a:rPr lang="en-US" sz="2000" dirty="0" err="1" smtClean="0"/>
              <a:t>Atual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Automobilístico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endParaRPr lang="en-US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8478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Hyundai – Evolução Histórica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pt-BR" dirty="0"/>
              <a:t>Criada em </a:t>
            </a:r>
            <a:r>
              <a:rPr lang="pt-BR" dirty="0" smtClean="0"/>
              <a:t>1967 – dedicava-se à montagem de  carros norte- americanos (consumo interno)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1975 </a:t>
            </a:r>
            <a:r>
              <a:rPr lang="pt-BR" dirty="0"/>
              <a:t>- produção do compacto </a:t>
            </a:r>
            <a:r>
              <a:rPr lang="pt-BR" dirty="0" err="1" smtClean="0"/>
              <a:t>Pony</a:t>
            </a:r>
            <a:endParaRPr lang="pt-BR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1980 - </a:t>
            </a:r>
            <a:r>
              <a:rPr lang="pt-BR" dirty="0"/>
              <a:t>produção do </a:t>
            </a:r>
            <a:r>
              <a:rPr lang="pt-BR" dirty="0" smtClean="0"/>
              <a:t>Sedan Excel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Durante a fase inicial de produção da Hyundai, </a:t>
            </a:r>
            <a:r>
              <a:rPr lang="pt-BR" dirty="0" smtClean="0"/>
              <a:t>foram implantados princípios </a:t>
            </a:r>
            <a:r>
              <a:rPr lang="pt-BR" dirty="0"/>
              <a:t>e métodos </a:t>
            </a:r>
            <a:r>
              <a:rPr lang="pt-BR" dirty="0" smtClean="0"/>
              <a:t>do Sistema Toyota de Produção ( </a:t>
            </a:r>
            <a:r>
              <a:rPr lang="pt-BR" dirty="0"/>
              <a:t>STP </a:t>
            </a:r>
            <a:r>
              <a:rPr lang="pt-BR" dirty="0" smtClean="0"/>
              <a:t>)</a:t>
            </a:r>
          </a:p>
          <a:p>
            <a:pPr algn="just"/>
            <a:endParaRPr lang="pt-BR" dirty="0"/>
          </a:p>
          <a:p>
            <a:pPr algn="just"/>
            <a:r>
              <a:rPr lang="pt-BR" dirty="0"/>
              <a:t>O conceito do STP </a:t>
            </a:r>
            <a:r>
              <a:rPr lang="pt-BR" dirty="0" smtClean="0"/>
              <a:t>inicialmente buscava a </a:t>
            </a:r>
            <a:r>
              <a:rPr lang="pt-BR" dirty="0"/>
              <a:t>eliminação de perdas </a:t>
            </a:r>
            <a:r>
              <a:rPr lang="pt-BR" dirty="0" smtClean="0"/>
              <a:t>ocasionadas </a:t>
            </a:r>
            <a:r>
              <a:rPr lang="pt-BR" dirty="0"/>
              <a:t>pelo modelo de produção em massa e utilização do trabalho no </a:t>
            </a:r>
            <a:r>
              <a:rPr lang="pt-BR" b="1" i="1" dirty="0"/>
              <a:t>modelo fordista</a:t>
            </a:r>
            <a:r>
              <a:rPr lang="pt-BR" dirty="0" smtClean="0"/>
              <a:t>, para </a:t>
            </a:r>
            <a:r>
              <a:rPr lang="pt-BR" dirty="0"/>
              <a:t>um novo modelo que se baseia em </a:t>
            </a:r>
            <a:r>
              <a:rPr lang="pt-BR" b="1" i="1" dirty="0"/>
              <a:t>produção “enxuta”, </a:t>
            </a:r>
            <a:r>
              <a:rPr lang="pt-BR" dirty="0"/>
              <a:t>abrangendo a cadeia de </a:t>
            </a:r>
            <a:r>
              <a:rPr lang="pt-BR" dirty="0" smtClean="0"/>
              <a:t>suprimentos</a:t>
            </a:r>
            <a:r>
              <a:rPr lang="pt-BR" dirty="0"/>
              <a:t>, e principalmente, orientada pela </a:t>
            </a:r>
            <a:r>
              <a:rPr lang="pt-BR" b="1" i="1" dirty="0"/>
              <a:t>demanda</a:t>
            </a:r>
            <a:r>
              <a:rPr lang="pt-BR" dirty="0"/>
              <a:t>, gerando um modelo de produção </a:t>
            </a:r>
            <a:r>
              <a:rPr lang="pt-BR" dirty="0" smtClean="0"/>
              <a:t>“</a:t>
            </a:r>
            <a:r>
              <a:rPr lang="pt-BR" dirty="0"/>
              <a:t>puxado”.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73373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Hyundai – Evolução Histórica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pt-BR" dirty="0"/>
              <a:t>Meados de 1980 - Hyundai renova sua primeira linha de montagem, para </a:t>
            </a:r>
            <a:r>
              <a:rPr lang="pt-BR" dirty="0" smtClean="0"/>
              <a:t>estabelecer </a:t>
            </a:r>
            <a:r>
              <a:rPr lang="pt-BR" dirty="0"/>
              <a:t>linhas de produção em massa, mas com grandes investimentos em tecnologia e </a:t>
            </a:r>
            <a:r>
              <a:rPr lang="pt-BR" dirty="0" smtClean="0"/>
              <a:t>automação</a:t>
            </a:r>
            <a:r>
              <a:rPr lang="pt-BR" dirty="0"/>
              <a:t>, associado a um conceito </a:t>
            </a:r>
            <a:r>
              <a:rPr lang="pt-BR" b="1" i="1" dirty="0"/>
              <a:t>Just-in-time</a:t>
            </a:r>
            <a:endParaRPr lang="pt-BR" b="1" i="1" dirty="0" smtClean="0"/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Campanhas de trabalho </a:t>
            </a:r>
            <a:r>
              <a:rPr lang="pt-BR" dirty="0" smtClean="0"/>
              <a:t>(</a:t>
            </a:r>
            <a:r>
              <a:rPr lang="pt-BR" dirty="0"/>
              <a:t>treinamento) sobre boas práticas (três certos – fazer as coisas certas, na hora certa e no local </a:t>
            </a:r>
            <a:r>
              <a:rPr lang="pt-BR" dirty="0" smtClean="0"/>
              <a:t>certo</a:t>
            </a:r>
            <a:r>
              <a:rPr lang="pt-BR" dirty="0"/>
              <a:t>), e as cinco atitudes </a:t>
            </a:r>
            <a:r>
              <a:rPr lang="pt-BR" dirty="0" smtClean="0"/>
              <a:t>(planejamento</a:t>
            </a:r>
            <a:r>
              <a:rPr lang="pt-BR" dirty="0"/>
              <a:t>, ordem, limpeza, arrumação e disciplina</a:t>
            </a:r>
            <a:r>
              <a:rPr lang="pt-BR" dirty="0" smtClean="0"/>
              <a:t>) princípios difundidos junto ao chão de fábrica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/>
              <a:t>Final de 1990 - A Hyundai </a:t>
            </a:r>
            <a:r>
              <a:rPr lang="pt-BR" dirty="0" smtClean="0"/>
              <a:t>fez </a:t>
            </a:r>
            <a:r>
              <a:rPr lang="pt-BR" dirty="0"/>
              <a:t>investimentos maciços em automação e centrou seus esforços na política de inovação de </a:t>
            </a:r>
            <a:r>
              <a:rPr lang="pt-BR" dirty="0" smtClean="0"/>
              <a:t>processos </a:t>
            </a:r>
            <a:r>
              <a:rPr lang="pt-BR" dirty="0"/>
              <a:t>de produção, estimulando seus engenheiros a apresentar soluções e buscar </a:t>
            </a:r>
            <a:r>
              <a:rPr lang="pt-BR" dirty="0" smtClean="0"/>
              <a:t>inovações, reconhecendo </a:t>
            </a:r>
            <a:r>
              <a:rPr lang="pt-BR" dirty="0"/>
              <a:t>financeiramente seus engenheiros com políticas de remuneração alinhadas com </a:t>
            </a:r>
            <a:r>
              <a:rPr lang="pt-BR" dirty="0" smtClean="0"/>
              <a:t>essa </a:t>
            </a:r>
            <a:r>
              <a:rPr lang="pt-BR" dirty="0"/>
              <a:t>proposta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23209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pt-BR" dirty="0" smtClean="0"/>
              <a:t>Redução de sua </a:t>
            </a:r>
            <a:r>
              <a:rPr lang="pt-BR" dirty="0"/>
              <a:t>dependência de trabalhos </a:t>
            </a:r>
            <a:r>
              <a:rPr lang="pt-BR" dirty="0" smtClean="0"/>
              <a:t>diretos</a:t>
            </a:r>
            <a:r>
              <a:rPr lang="pt-BR" dirty="0"/>
              <a:t> </a:t>
            </a:r>
            <a:r>
              <a:rPr lang="pt-BR" dirty="0" smtClean="0"/>
              <a:t>e aumento da </a:t>
            </a:r>
            <a:r>
              <a:rPr lang="pt-BR" dirty="0"/>
              <a:t>sua dependência de instalações de produção, níveis de automação </a:t>
            </a:r>
            <a:r>
              <a:rPr lang="pt-BR" dirty="0" smtClean="0"/>
              <a:t>e </a:t>
            </a:r>
            <a:r>
              <a:rPr lang="pt-BR" dirty="0"/>
              <a:t>tecnologia da informação no processo de produção. </a:t>
            </a:r>
            <a:endParaRPr lang="pt-BR" dirty="0" smtClean="0"/>
          </a:p>
          <a:p>
            <a:endParaRPr lang="pt-BR" dirty="0"/>
          </a:p>
          <a:p>
            <a:pPr algn="just"/>
            <a:r>
              <a:rPr lang="pt-BR" dirty="0" smtClean="0"/>
              <a:t>Flexibilidade </a:t>
            </a:r>
            <a:r>
              <a:rPr lang="pt-BR" dirty="0"/>
              <a:t>na sua dependência com a mão de </a:t>
            </a:r>
            <a:r>
              <a:rPr lang="pt-BR" dirty="0" smtClean="0"/>
              <a:t>obra (depende </a:t>
            </a:r>
            <a:r>
              <a:rPr lang="pt-BR" dirty="0"/>
              <a:t>muito de sua </a:t>
            </a:r>
            <a:r>
              <a:rPr lang="pt-BR" dirty="0" smtClean="0"/>
              <a:t>alta equipe </a:t>
            </a:r>
            <a:r>
              <a:rPr lang="pt-BR" dirty="0"/>
              <a:t>de </a:t>
            </a:r>
            <a:r>
              <a:rPr lang="pt-BR" dirty="0" smtClean="0"/>
              <a:t>engenharia</a:t>
            </a:r>
            <a:r>
              <a:rPr lang="pt-BR" dirty="0"/>
              <a:t>, cabendo ao chão de fábrica executar operações </a:t>
            </a:r>
            <a:r>
              <a:rPr lang="pt-BR" dirty="0" smtClean="0"/>
              <a:t>simples)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90</a:t>
            </a:r>
            <a:r>
              <a:rPr lang="pt-BR" dirty="0"/>
              <a:t>% dos problemas de produção são </a:t>
            </a:r>
            <a:r>
              <a:rPr lang="pt-BR" dirty="0" smtClean="0"/>
              <a:t>resolvidos </a:t>
            </a:r>
            <a:r>
              <a:rPr lang="pt-BR" dirty="0"/>
              <a:t>no projeto </a:t>
            </a:r>
            <a:r>
              <a:rPr lang="pt-BR" dirty="0" smtClean="0"/>
              <a:t>piloto</a:t>
            </a:r>
            <a:r>
              <a:rPr lang="pt-BR" dirty="0"/>
              <a:t> </a:t>
            </a:r>
            <a:r>
              <a:rPr lang="pt-BR" dirty="0" smtClean="0"/>
              <a:t>(nas </a:t>
            </a:r>
            <a:r>
              <a:rPr lang="pt-BR" dirty="0"/>
              <a:t>pistas de teste), </a:t>
            </a:r>
            <a:r>
              <a:rPr lang="pt-BR" dirty="0" smtClean="0"/>
              <a:t>dispensando </a:t>
            </a:r>
            <a:r>
              <a:rPr lang="pt-BR" dirty="0"/>
              <a:t>os processos de melhoria contínua no </a:t>
            </a:r>
            <a:r>
              <a:rPr lang="pt-BR" dirty="0" smtClean="0"/>
              <a:t>chão </a:t>
            </a:r>
            <a:r>
              <a:rPr lang="pt-BR" dirty="0"/>
              <a:t>de fábrica. </a:t>
            </a:r>
            <a:r>
              <a:rPr lang="pt-BR" dirty="0" smtClean="0"/>
              <a:t>Nas montadoras japonesas, pelo contrário,  o chão de fábrica tem maior importância no aperfeiçoamento do produto final.  </a:t>
            </a:r>
            <a:endParaRPr lang="pt-BR" dirty="0"/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Modelo de Produção Modular: </a:t>
            </a:r>
            <a:r>
              <a:rPr lang="pt-BR" dirty="0" smtClean="0"/>
              <a:t>método </a:t>
            </a:r>
            <a:r>
              <a:rPr lang="pt-BR" dirty="0"/>
              <a:t>de produção em </a:t>
            </a:r>
            <a:r>
              <a:rPr lang="pt-BR" dirty="0" smtClean="0"/>
              <a:t>que </a:t>
            </a:r>
            <a:r>
              <a:rPr lang="pt-BR" dirty="0"/>
              <a:t>peças são </a:t>
            </a:r>
            <a:r>
              <a:rPr lang="pt-BR" dirty="0" err="1"/>
              <a:t>submontadas</a:t>
            </a:r>
            <a:r>
              <a:rPr lang="pt-BR" dirty="0"/>
              <a:t> em unidades intercambiáveis a serem </a:t>
            </a:r>
            <a:r>
              <a:rPr lang="pt-BR" dirty="0" smtClean="0"/>
              <a:t>fornecidas </a:t>
            </a:r>
            <a:r>
              <a:rPr lang="pt-BR" dirty="0"/>
              <a:t>para a linha </a:t>
            </a:r>
            <a:r>
              <a:rPr lang="pt-BR" dirty="0" smtClean="0"/>
              <a:t>de montagem final.</a:t>
            </a:r>
          </a:p>
          <a:p>
            <a:pPr algn="just"/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27838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Hyundai – </a:t>
            </a:r>
            <a:r>
              <a:rPr lang="pt-BR" dirty="0" smtClean="0"/>
              <a:t>Modelo de Produção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b="1" dirty="0" smtClean="0"/>
              <a:t>Consequência da Produção Modular </a:t>
            </a:r>
            <a:r>
              <a:rPr lang="pt-BR" sz="2400" dirty="0" smtClean="0"/>
              <a:t>: Redução de custos e melhoria na qualidade e produtividade. </a:t>
            </a:r>
          </a:p>
          <a:p>
            <a:endParaRPr lang="pt-BR" dirty="0"/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  <a:p>
            <a:pPr algn="just"/>
            <a:endParaRPr lang="pt-BR" dirty="0"/>
          </a:p>
          <a:p>
            <a:pPr algn="just"/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85" y="2564904"/>
            <a:ext cx="8943975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70102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723</Words>
  <Application>Microsoft Office PowerPoint</Application>
  <PresentationFormat>Apresentação na tela (4:3)</PresentationFormat>
  <Paragraphs>117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2" baseType="lpstr">
      <vt:lpstr>Tema do Office</vt:lpstr>
      <vt:lpstr>Novos Modelos de Negócio Setor Automobilístico</vt:lpstr>
      <vt:lpstr>Novos Modelos de Empresas Introdução</vt:lpstr>
      <vt:lpstr>Ambiente Atual x Futuro  Mercado</vt:lpstr>
      <vt:lpstr>Setor Automobilístico CANVAS</vt:lpstr>
      <vt:lpstr>Apresentação do PowerPoint</vt:lpstr>
      <vt:lpstr>Hyundai – Evolução Histórica</vt:lpstr>
      <vt:lpstr>Hyundai – Evolução Histórica</vt:lpstr>
      <vt:lpstr>Hyundai – Modelo de Produção</vt:lpstr>
      <vt:lpstr>Hyundai – Modelo de Produção</vt:lpstr>
      <vt:lpstr>Hyundai – Modelo de Produção</vt:lpstr>
      <vt:lpstr>Hyundai – Modelo de Produção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Marchi, Rafael PH/BR</dc:creator>
  <cp:lastModifiedBy>Toshiba</cp:lastModifiedBy>
  <cp:revision>49</cp:revision>
  <dcterms:created xsi:type="dcterms:W3CDTF">2014-02-24T20:22:36Z</dcterms:created>
  <dcterms:modified xsi:type="dcterms:W3CDTF">2014-03-17T23:25:08Z</dcterms:modified>
</cp:coreProperties>
</file>