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1" r:id="rId5"/>
    <p:sldId id="267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2538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40347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3424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2338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6862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225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1495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809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5723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54330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1201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B62A3-4221-456A-9B6D-00E3C1F13984}" type="datetimeFigureOut">
              <a:rPr lang="pt-BR" smtClean="0"/>
              <a:t>24/02/2014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2E5C1-2A44-4346-8A3D-46A40D2D813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0086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Novos</a:t>
            </a:r>
            <a:r>
              <a:rPr lang="en-US" dirty="0" smtClean="0"/>
              <a:t> </a:t>
            </a:r>
            <a:r>
              <a:rPr lang="en-US" dirty="0" err="1" smtClean="0"/>
              <a:t>Modelos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Setor</a:t>
            </a:r>
            <a:r>
              <a:rPr lang="en-US" dirty="0" smtClean="0"/>
              <a:t> </a:t>
            </a:r>
            <a:r>
              <a:rPr lang="en-US" dirty="0" err="1" smtClean="0"/>
              <a:t>Automobilístico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788024" y="3886200"/>
            <a:ext cx="4104456" cy="278316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u="sng" dirty="0" err="1" smtClean="0"/>
              <a:t>Grupo</a:t>
            </a:r>
            <a:r>
              <a:rPr lang="en-US" u="sng" dirty="0" smtClean="0"/>
              <a:t> xx</a:t>
            </a:r>
          </a:p>
          <a:p>
            <a:pPr algn="l"/>
            <a:r>
              <a:rPr lang="en-US" dirty="0" smtClean="0"/>
              <a:t>Alessandra</a:t>
            </a:r>
          </a:p>
          <a:p>
            <a:pPr algn="l"/>
            <a:r>
              <a:rPr lang="en-US" dirty="0" smtClean="0"/>
              <a:t>Hugo </a:t>
            </a:r>
            <a:r>
              <a:rPr lang="en-US" dirty="0" err="1" smtClean="0"/>
              <a:t>Separovic</a:t>
            </a:r>
            <a:endParaRPr lang="en-US" dirty="0" smtClean="0"/>
          </a:p>
          <a:p>
            <a:pPr algn="l"/>
            <a:r>
              <a:rPr lang="en-US" dirty="0" smtClean="0"/>
              <a:t>Marcelo</a:t>
            </a:r>
          </a:p>
          <a:p>
            <a:pPr algn="l"/>
            <a:r>
              <a:rPr lang="en-US" dirty="0" smtClean="0"/>
              <a:t>Rafael de Marchi</a:t>
            </a:r>
          </a:p>
          <a:p>
            <a:pPr algn="l"/>
            <a:r>
              <a:rPr lang="en-US" dirty="0" smtClean="0"/>
              <a:t>Silvia</a:t>
            </a:r>
          </a:p>
          <a:p>
            <a:pPr algn="l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3871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Novos</a:t>
            </a:r>
            <a:r>
              <a:rPr lang="en-US" u="sng" dirty="0" smtClean="0"/>
              <a:t> </a:t>
            </a:r>
            <a:r>
              <a:rPr lang="en-US" u="sng" dirty="0" err="1" smtClean="0"/>
              <a:t>Modelos</a:t>
            </a:r>
            <a:r>
              <a:rPr lang="en-US" u="sng" dirty="0" smtClean="0"/>
              <a:t> de </a:t>
            </a:r>
            <a:r>
              <a:rPr lang="en-US" u="sng" dirty="0" err="1" smtClean="0"/>
              <a:t>Empresas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Introdução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Setor</a:t>
            </a:r>
            <a:r>
              <a:rPr lang="en-US" dirty="0" smtClean="0"/>
              <a:t> </a:t>
            </a:r>
            <a:r>
              <a:rPr lang="en-US" dirty="0" err="1" smtClean="0"/>
              <a:t>Escolhido</a:t>
            </a:r>
            <a:r>
              <a:rPr lang="en-US" dirty="0" smtClean="0"/>
              <a:t>: </a:t>
            </a:r>
            <a:r>
              <a:rPr lang="en-US" dirty="0" err="1" smtClean="0"/>
              <a:t>Automobilístico</a:t>
            </a:r>
            <a:r>
              <a:rPr lang="en-US" dirty="0" smtClean="0"/>
              <a:t> / </a:t>
            </a:r>
            <a:r>
              <a:rPr lang="en-US" dirty="0" err="1" smtClean="0"/>
              <a:t>Transporte</a:t>
            </a:r>
            <a:endParaRPr lang="en-US" dirty="0" smtClean="0"/>
          </a:p>
          <a:p>
            <a:r>
              <a:rPr lang="en-US" dirty="0" err="1" smtClean="0"/>
              <a:t>Segmentação</a:t>
            </a:r>
            <a:r>
              <a:rPr lang="en-US" dirty="0" smtClean="0"/>
              <a:t>: </a:t>
            </a:r>
            <a:r>
              <a:rPr lang="en-US" dirty="0" err="1" smtClean="0"/>
              <a:t>Veículos</a:t>
            </a:r>
            <a:r>
              <a:rPr lang="en-US" dirty="0" smtClean="0"/>
              <a:t> </a:t>
            </a:r>
            <a:r>
              <a:rPr lang="en-US" dirty="0" err="1" smtClean="0"/>
              <a:t>Populares</a:t>
            </a:r>
            <a:endParaRPr lang="en-US" dirty="0" smtClean="0"/>
          </a:p>
          <a:p>
            <a:r>
              <a:rPr lang="en-US" dirty="0" err="1" smtClean="0"/>
              <a:t>Empresa</a:t>
            </a:r>
            <a:r>
              <a:rPr lang="en-US" dirty="0" smtClean="0"/>
              <a:t> </a:t>
            </a:r>
            <a:r>
              <a:rPr lang="en-US" dirty="0" err="1" smtClean="0"/>
              <a:t>Escolhida</a:t>
            </a:r>
            <a:r>
              <a:rPr lang="en-US" dirty="0" smtClean="0"/>
              <a:t>: Hyundai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8746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Ambiente</a:t>
            </a:r>
            <a:r>
              <a:rPr lang="en-US" u="sng" dirty="0" smtClean="0"/>
              <a:t> </a:t>
            </a:r>
            <a:r>
              <a:rPr lang="en-US" u="sng" dirty="0" err="1" smtClean="0"/>
              <a:t>Atual</a:t>
            </a:r>
            <a:r>
              <a:rPr lang="en-US" u="sng" dirty="0" smtClean="0"/>
              <a:t> x </a:t>
            </a:r>
            <a:r>
              <a:rPr lang="en-US" u="sng" dirty="0" err="1" smtClean="0"/>
              <a:t>Futuro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Mercado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Atual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4o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mercado</a:t>
            </a:r>
            <a:r>
              <a:rPr lang="en-US" dirty="0" smtClean="0"/>
              <a:t> do </a:t>
            </a:r>
            <a:r>
              <a:rPr lang="en-US" dirty="0" err="1" smtClean="0"/>
              <a:t>mundo</a:t>
            </a:r>
            <a:endParaRPr lang="en-US" dirty="0" smtClean="0"/>
          </a:p>
          <a:p>
            <a:pPr lvl="1"/>
            <a:r>
              <a:rPr lang="en-US" dirty="0" smtClean="0"/>
              <a:t>6o </a:t>
            </a:r>
            <a:r>
              <a:rPr lang="en-US" dirty="0" err="1" smtClean="0"/>
              <a:t>Maior</a:t>
            </a:r>
            <a:r>
              <a:rPr lang="en-US" dirty="0" smtClean="0"/>
              <a:t> </a:t>
            </a:r>
            <a:r>
              <a:rPr lang="en-US" dirty="0" err="1" smtClean="0"/>
              <a:t>produtor</a:t>
            </a:r>
            <a:r>
              <a:rPr lang="en-US" dirty="0" smtClean="0"/>
              <a:t> </a:t>
            </a:r>
            <a:r>
              <a:rPr lang="en-US" dirty="0" err="1" smtClean="0"/>
              <a:t>automotivo</a:t>
            </a:r>
            <a:r>
              <a:rPr lang="en-US" dirty="0" smtClean="0"/>
              <a:t> </a:t>
            </a:r>
            <a:r>
              <a:rPr lang="en-US" dirty="0" err="1" smtClean="0"/>
              <a:t>mundial</a:t>
            </a:r>
            <a:endParaRPr lang="en-US" dirty="0" smtClean="0"/>
          </a:p>
          <a:p>
            <a:pPr lvl="1"/>
            <a:r>
              <a:rPr lang="en-US" dirty="0" err="1" smtClean="0"/>
              <a:t>Estão</a:t>
            </a:r>
            <a:r>
              <a:rPr lang="en-US" dirty="0" smtClean="0"/>
              <a:t> </a:t>
            </a:r>
            <a:r>
              <a:rPr lang="en-US" dirty="0" err="1" smtClean="0"/>
              <a:t>estabelecidos</a:t>
            </a:r>
            <a:r>
              <a:rPr lang="en-US" dirty="0" smtClean="0"/>
              <a:t> no </a:t>
            </a:r>
            <a:r>
              <a:rPr lang="en-US" dirty="0" err="1" smtClean="0"/>
              <a:t>país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importantes</a:t>
            </a:r>
            <a:r>
              <a:rPr lang="en-US" dirty="0" smtClean="0"/>
              <a:t> </a:t>
            </a:r>
            <a:r>
              <a:rPr lang="en-US" dirty="0" err="1" smtClean="0"/>
              <a:t>grupos</a:t>
            </a:r>
            <a:r>
              <a:rPr lang="en-US" dirty="0" smtClean="0"/>
              <a:t> </a:t>
            </a:r>
            <a:r>
              <a:rPr lang="en-US" dirty="0" err="1" smtClean="0"/>
              <a:t>automobilísticos</a:t>
            </a:r>
            <a:r>
              <a:rPr lang="en-US" dirty="0" smtClean="0"/>
              <a:t> do </a:t>
            </a:r>
            <a:r>
              <a:rPr lang="en-US" dirty="0" err="1" smtClean="0"/>
              <a:t>mundo</a:t>
            </a:r>
            <a:endParaRPr lang="en-US" dirty="0" smtClean="0"/>
          </a:p>
          <a:p>
            <a:pPr lvl="2"/>
            <a:r>
              <a:rPr lang="en-US" dirty="0" smtClean="0"/>
              <a:t>20 </a:t>
            </a:r>
            <a:r>
              <a:rPr lang="en-US" dirty="0" err="1"/>
              <a:t>f</a:t>
            </a:r>
            <a:r>
              <a:rPr lang="en-US" dirty="0" err="1" smtClean="0"/>
              <a:t>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smtClean="0"/>
              <a:t>7 </a:t>
            </a:r>
            <a:r>
              <a:rPr lang="en-US" dirty="0" err="1" smtClean="0"/>
              <a:t>produtores</a:t>
            </a:r>
            <a:r>
              <a:rPr lang="en-US" dirty="0" smtClean="0"/>
              <a:t> de </a:t>
            </a:r>
            <a:r>
              <a:rPr lang="en-US" dirty="0" err="1" smtClean="0"/>
              <a:t>máquinas</a:t>
            </a:r>
            <a:r>
              <a:rPr lang="en-US" dirty="0" smtClean="0"/>
              <a:t> </a:t>
            </a:r>
            <a:r>
              <a:rPr lang="en-US" dirty="0" err="1" smtClean="0"/>
              <a:t>agrícolas</a:t>
            </a:r>
            <a:endParaRPr lang="en-US" dirty="0" smtClean="0"/>
          </a:p>
          <a:p>
            <a:pPr lvl="1"/>
            <a:r>
              <a:rPr lang="en-US" dirty="0" smtClean="0"/>
              <a:t>O </a:t>
            </a:r>
            <a:r>
              <a:rPr lang="en-US" dirty="0" err="1" smtClean="0"/>
              <a:t>complexo</a:t>
            </a:r>
            <a:r>
              <a:rPr lang="en-US" dirty="0" smtClean="0"/>
              <a:t> industrial </a:t>
            </a:r>
            <a:r>
              <a:rPr lang="en-US" dirty="0" err="1" smtClean="0"/>
              <a:t>automotivo</a:t>
            </a:r>
            <a:r>
              <a:rPr lang="en-US" dirty="0" smtClean="0"/>
              <a:t> é </a:t>
            </a:r>
            <a:r>
              <a:rPr lang="en-US" dirty="0" err="1" smtClean="0"/>
              <a:t>composto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Industria</a:t>
            </a:r>
            <a:r>
              <a:rPr lang="en-US" dirty="0" err="1" smtClean="0"/>
              <a:t>s</a:t>
            </a:r>
            <a:r>
              <a:rPr lang="en-US" dirty="0" smtClean="0"/>
              <a:t> </a:t>
            </a:r>
            <a:r>
              <a:rPr lang="en-US" dirty="0" err="1" smtClean="0"/>
              <a:t>fornecedoras</a:t>
            </a:r>
            <a:r>
              <a:rPr lang="en-US" dirty="0" smtClean="0"/>
              <a:t> de </a:t>
            </a:r>
            <a:r>
              <a:rPr lang="en-US" dirty="0" err="1" smtClean="0"/>
              <a:t>matéria</a:t>
            </a:r>
            <a:r>
              <a:rPr lang="en-US" dirty="0" smtClean="0"/>
              <a:t> prima</a:t>
            </a:r>
          </a:p>
          <a:p>
            <a:pPr lvl="2"/>
            <a:r>
              <a:rPr lang="en-US" dirty="0" err="1" smtClean="0"/>
              <a:t>Industrias</a:t>
            </a:r>
            <a:r>
              <a:rPr lang="en-US" dirty="0" smtClean="0"/>
              <a:t> </a:t>
            </a:r>
            <a:r>
              <a:rPr lang="en-US" dirty="0" err="1" smtClean="0"/>
              <a:t>fornecedoras</a:t>
            </a:r>
            <a:r>
              <a:rPr lang="en-US" dirty="0" smtClean="0"/>
              <a:t> de </a:t>
            </a:r>
            <a:r>
              <a:rPr lang="en-US" dirty="0" err="1" smtClean="0"/>
              <a:t>autopeças</a:t>
            </a:r>
            <a:endParaRPr lang="en-US" dirty="0" smtClean="0"/>
          </a:p>
          <a:p>
            <a:pPr lvl="2"/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máquinas</a:t>
            </a:r>
            <a:r>
              <a:rPr lang="en-US" dirty="0" smtClean="0"/>
              <a:t> </a:t>
            </a:r>
            <a:r>
              <a:rPr lang="en-US" dirty="0" err="1" smtClean="0"/>
              <a:t>agrícolas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comercialização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comercialização</a:t>
            </a:r>
            <a:r>
              <a:rPr lang="en-US" dirty="0" smtClean="0"/>
              <a:t> de </a:t>
            </a:r>
            <a:r>
              <a:rPr lang="en-US" dirty="0" err="1" smtClean="0"/>
              <a:t>autopeças</a:t>
            </a:r>
            <a:endParaRPr lang="en-US" dirty="0" smtClean="0"/>
          </a:p>
          <a:p>
            <a:pPr lvl="2"/>
            <a:r>
              <a:rPr lang="en-US" dirty="0" err="1" smtClean="0"/>
              <a:t>Setor</a:t>
            </a:r>
            <a:r>
              <a:rPr lang="en-US" dirty="0" smtClean="0"/>
              <a:t> de </a:t>
            </a:r>
            <a:r>
              <a:rPr lang="en-US" dirty="0" err="1" smtClean="0"/>
              <a:t>serviços</a:t>
            </a:r>
            <a:r>
              <a:rPr lang="en-US" dirty="0" smtClean="0"/>
              <a:t> e </a:t>
            </a:r>
            <a:r>
              <a:rPr lang="en-US" dirty="0" err="1" smtClean="0"/>
              <a:t>assistência</a:t>
            </a:r>
            <a:endParaRPr lang="en-US" dirty="0" smtClean="0"/>
          </a:p>
          <a:p>
            <a:pPr lvl="1"/>
            <a:r>
              <a:rPr lang="en-US" dirty="0" err="1" smtClean="0"/>
              <a:t>Entidade</a:t>
            </a:r>
            <a:r>
              <a:rPr lang="en-US" dirty="0" smtClean="0"/>
              <a:t> </a:t>
            </a:r>
            <a:r>
              <a:rPr lang="en-US" dirty="0" err="1"/>
              <a:t>r</a:t>
            </a:r>
            <a:r>
              <a:rPr lang="en-US" dirty="0" err="1" smtClean="0"/>
              <a:t>epresentativa</a:t>
            </a:r>
            <a:r>
              <a:rPr lang="en-US" dirty="0" smtClean="0"/>
              <a:t>: ANFAVEA (Ass. </a:t>
            </a:r>
            <a:r>
              <a:rPr lang="en-US" dirty="0" err="1" smtClean="0"/>
              <a:t>Nac</a:t>
            </a:r>
            <a:r>
              <a:rPr lang="en-US" dirty="0" smtClean="0"/>
              <a:t>. dos </a:t>
            </a:r>
            <a:r>
              <a:rPr lang="en-US" dirty="0" err="1" smtClean="0"/>
              <a:t>Fabricantes</a:t>
            </a:r>
            <a:r>
              <a:rPr lang="en-US" dirty="0" smtClean="0"/>
              <a:t> de </a:t>
            </a:r>
            <a:r>
              <a:rPr lang="en-US" dirty="0" err="1" smtClean="0"/>
              <a:t>Veículos</a:t>
            </a:r>
            <a:r>
              <a:rPr lang="en-US" dirty="0" smtClean="0"/>
              <a:t> </a:t>
            </a:r>
            <a:r>
              <a:rPr lang="en-US" dirty="0" err="1" smtClean="0"/>
              <a:t>Automotivos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err="1" smtClean="0"/>
              <a:t>Ambiente</a:t>
            </a:r>
            <a:r>
              <a:rPr lang="en-US" dirty="0" smtClean="0"/>
              <a:t> </a:t>
            </a:r>
            <a:r>
              <a:rPr lang="en-US" dirty="0" err="1" smtClean="0"/>
              <a:t>Futuro</a:t>
            </a:r>
            <a:endParaRPr lang="en-US" dirty="0" smtClean="0"/>
          </a:p>
          <a:p>
            <a:r>
              <a:rPr lang="en-US" dirty="0" err="1" smtClean="0"/>
              <a:t>Contexto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509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err="1" smtClean="0"/>
              <a:t>Setor</a:t>
            </a:r>
            <a:r>
              <a:rPr lang="en-US" u="sng" dirty="0" smtClean="0"/>
              <a:t> </a:t>
            </a:r>
            <a:r>
              <a:rPr lang="en-US" u="sng" dirty="0" err="1" smtClean="0"/>
              <a:t>Automobilístico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CANVAS</a:t>
            </a:r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7675701"/>
              </p:ext>
            </p:extLst>
          </p:nvPr>
        </p:nvGraphicFramePr>
        <p:xfrm>
          <a:off x="251520" y="1412776"/>
          <a:ext cx="8712970" cy="53257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2594"/>
                <a:gridCol w="1742594"/>
                <a:gridCol w="871297"/>
                <a:gridCol w="871297"/>
                <a:gridCol w="1742594"/>
                <a:gridCol w="1742594"/>
              </a:tblGrid>
              <a:tr h="216024"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Parcerias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Atividades Chaves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r>
                        <a:rPr lang="pt-BR" noProof="0" dirty="0" smtClean="0"/>
                        <a:t>Proposta de Valor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Relações com Clientes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Segmento de Mercado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66057">
                <a:tc rowSpan="4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  </a:t>
                      </a:r>
                      <a:r>
                        <a:rPr lang="en-US" sz="1200" dirty="0" err="1" smtClean="0"/>
                        <a:t>Matéria</a:t>
                      </a:r>
                      <a:r>
                        <a:rPr lang="en-US" sz="120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smtClean="0"/>
                        <a:t>Ind.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A</a:t>
                      </a:r>
                      <a:r>
                        <a:rPr lang="en-US" sz="1200" dirty="0" err="1" smtClean="0"/>
                        <a:t>utopeças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Comerc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veículos</a:t>
                      </a:r>
                      <a:endParaRPr lang="en-US" sz="120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dirty="0" err="1" smtClean="0"/>
                        <a:t>Ent</a:t>
                      </a:r>
                      <a:r>
                        <a:rPr lang="en-US" sz="1200" dirty="0" smtClean="0"/>
                        <a:t>. </a:t>
                      </a:r>
                      <a:r>
                        <a:rPr lang="en-US" sz="1200" dirty="0" err="1" smtClean="0"/>
                        <a:t>Representativa</a:t>
                      </a:r>
                      <a:r>
                        <a:rPr lang="en-US" sz="1200" dirty="0" smtClean="0"/>
                        <a:t> (ANFAVEA)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noProof="0" dirty="0" err="1" smtClean="0"/>
                        <a:t>Fabricação</a:t>
                      </a:r>
                      <a:r>
                        <a:rPr lang="en-US" sz="1200" noProof="0" dirty="0" smtClean="0"/>
                        <a:t> e </a:t>
                      </a:r>
                      <a:r>
                        <a:rPr lang="en-US" sz="1200" noProof="0" dirty="0" err="1" smtClean="0"/>
                        <a:t>montagem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veículos</a:t>
                      </a:r>
                      <a:endParaRPr lang="en-US" sz="1200" noProof="0" dirty="0" smtClean="0"/>
                    </a:p>
                    <a:p>
                      <a:r>
                        <a:rPr lang="en-US" sz="1200" noProof="0" dirty="0" smtClean="0"/>
                        <a:t>* </a:t>
                      </a:r>
                      <a:r>
                        <a:rPr lang="en-US" sz="1200" noProof="0" dirty="0" err="1" smtClean="0"/>
                        <a:t>Abertura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fábrica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exclusiva</a:t>
                      </a:r>
                      <a:r>
                        <a:rPr lang="en-US" sz="1200" baseline="0" noProof="0" dirty="0" smtClean="0"/>
                        <a:t> para </a:t>
                      </a:r>
                      <a:r>
                        <a:rPr lang="en-US" sz="1200" baseline="0" noProof="0" dirty="0" err="1" smtClean="0"/>
                        <a:t>fabricação</a:t>
                      </a:r>
                      <a:r>
                        <a:rPr lang="en-US" sz="1200" baseline="0" noProof="0" dirty="0" smtClean="0"/>
                        <a:t> do </a:t>
                      </a:r>
                      <a:r>
                        <a:rPr lang="en-US" sz="1200" baseline="0" noProof="0" dirty="0" err="1" smtClean="0"/>
                        <a:t>modelo</a:t>
                      </a:r>
                      <a:r>
                        <a:rPr lang="en-US" sz="1200" baseline="0" noProof="0" dirty="0" smtClean="0"/>
                        <a:t> popular “HB20”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gridSpan="2"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US" sz="1200" baseline="0" noProof="0" dirty="0" err="1" smtClean="0"/>
                        <a:t>Oferecer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veículos</a:t>
                      </a:r>
                      <a:r>
                        <a:rPr lang="en-US" sz="1200" baseline="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seguros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leves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econômicos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Mais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confortáveis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baseline="0" noProof="0" dirty="0" err="1" smtClean="0"/>
                        <a:t>Menos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poluentes</a:t>
                      </a:r>
                      <a:endParaRPr lang="en-US" sz="1200" baseline="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baseline="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Confiança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Fidelização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Atender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clientes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que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buscam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Conforto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Tecnologia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Segurança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acessível</a:t>
                      </a: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endParaRPr lang="en-US" sz="1200" noProof="0" dirty="0" smtClean="0"/>
                    </a:p>
                    <a:p>
                      <a:pPr marL="0" indent="0">
                        <a:buNone/>
                      </a:pPr>
                      <a:r>
                        <a:rPr lang="en-US" sz="1200" noProof="0" dirty="0" err="1" smtClean="0"/>
                        <a:t>Perfil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em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foco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Jovens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r>
                        <a:rPr lang="en-US" sz="1200" noProof="0" dirty="0" err="1" smtClean="0"/>
                        <a:t>Classe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média</a:t>
                      </a:r>
                      <a:r>
                        <a:rPr lang="en-US" sz="1200" noProof="0" dirty="0" smtClean="0"/>
                        <a:t>/</a:t>
                      </a:r>
                      <a:r>
                        <a:rPr lang="en-US" sz="1200" noProof="0" dirty="0" err="1" smtClean="0"/>
                        <a:t>alta</a:t>
                      </a:r>
                      <a:endParaRPr lang="en-US" sz="1200" noProof="0" dirty="0" smtClean="0"/>
                    </a:p>
                    <a:p>
                      <a:pPr marL="228600" indent="-228600">
                        <a:buAutoNum type="arabicPeriod"/>
                      </a:pP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015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noProof="0" dirty="0" smtClean="0"/>
                        <a:t>Recursos Chave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pt-BR" noProof="0" dirty="0" smtClean="0"/>
                        <a:t>Canais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Matérias-primas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Autopeças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Linhas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montagem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baseline="0" noProof="0" dirty="0" err="1" smtClean="0"/>
                        <a:t>eficientes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5881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Prover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veículos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qualidade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diferenciada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Fornecer</a:t>
                      </a:r>
                      <a:r>
                        <a:rPr lang="en-US" sz="1200" baseline="0" noProof="0" dirty="0" smtClean="0"/>
                        <a:t> </a:t>
                      </a:r>
                      <a:r>
                        <a:rPr lang="en-US" sz="1200" noProof="0" dirty="0" err="1" smtClean="0"/>
                        <a:t>assistência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pós-venda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Estrutura de Custos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pt-BR" noProof="0" dirty="0" smtClean="0"/>
                        <a:t>Fontes de Renda</a:t>
                      </a:r>
                      <a:endParaRPr lang="pt-BR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  <a:tr h="466057">
                <a:tc gridSpan="3">
                  <a:txBody>
                    <a:bodyPr/>
                    <a:lstStyle/>
                    <a:p>
                      <a:r>
                        <a:rPr lang="en-US" sz="1200" noProof="0" dirty="0" err="1" smtClean="0"/>
                        <a:t>Negócio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dirigido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por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custo</a:t>
                      </a:r>
                      <a:r>
                        <a:rPr lang="en-US" sz="1200" noProof="0" dirty="0" smtClean="0"/>
                        <a:t>, </a:t>
                      </a:r>
                      <a:r>
                        <a:rPr lang="en-US" sz="1200" noProof="0" dirty="0" err="1" smtClean="0"/>
                        <a:t>sendo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os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principais</a:t>
                      </a:r>
                      <a:r>
                        <a:rPr lang="en-US" sz="1200" noProof="0" dirty="0" smtClean="0"/>
                        <a:t>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Matéria</a:t>
                      </a:r>
                      <a:r>
                        <a:rPr lang="en-US" sz="1200" noProof="0" dirty="0" smtClean="0"/>
                        <a:t>-prima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Instalações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Pessoal</a:t>
                      </a:r>
                      <a:endParaRPr lang="en-US" sz="1200" noProof="0" dirty="0" smtClean="0"/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1200" noProof="0" dirty="0" err="1" smtClean="0"/>
                        <a:t>Produção</a:t>
                      </a:r>
                      <a:endParaRPr lang="en-US" sz="1200" noProof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200" noProof="0" dirty="0" smtClean="0"/>
                        <a:t>Venda</a:t>
                      </a:r>
                      <a:r>
                        <a:rPr lang="en-US" sz="1200" baseline="0" noProof="0" dirty="0" smtClean="0"/>
                        <a:t> de </a:t>
                      </a:r>
                      <a:r>
                        <a:rPr lang="en-US" sz="1200" baseline="0" noProof="0" dirty="0" err="1" smtClean="0"/>
                        <a:t>ativos</a:t>
                      </a:r>
                      <a:endParaRPr lang="en-US" sz="1200" baseline="0" noProof="0" dirty="0" smtClean="0"/>
                    </a:p>
                    <a:p>
                      <a:r>
                        <a:rPr lang="en-US" sz="1200" noProof="0" dirty="0" err="1" smtClean="0"/>
                        <a:t>Preço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dinâmico</a:t>
                      </a:r>
                      <a:r>
                        <a:rPr lang="en-US" sz="1200" noProof="0" dirty="0" smtClean="0"/>
                        <a:t> (</a:t>
                      </a:r>
                      <a:r>
                        <a:rPr lang="en-US" sz="1200" noProof="0" dirty="0" err="1" smtClean="0"/>
                        <a:t>sugerido</a:t>
                      </a:r>
                      <a:r>
                        <a:rPr lang="en-US" sz="1200" noProof="0" dirty="0" smtClean="0"/>
                        <a:t>) com </a:t>
                      </a:r>
                      <a:r>
                        <a:rPr lang="en-US" sz="1200" noProof="0" dirty="0" err="1" smtClean="0"/>
                        <a:t>pequena</a:t>
                      </a:r>
                      <a:r>
                        <a:rPr lang="en-US" sz="1200" noProof="0" dirty="0" smtClean="0"/>
                        <a:t> </a:t>
                      </a:r>
                      <a:r>
                        <a:rPr lang="en-US" sz="1200" noProof="0" dirty="0" err="1" smtClean="0"/>
                        <a:t>margem</a:t>
                      </a:r>
                      <a:r>
                        <a:rPr lang="en-US" sz="1200" noProof="0" dirty="0" smtClean="0"/>
                        <a:t> de </a:t>
                      </a:r>
                      <a:r>
                        <a:rPr lang="en-US" sz="1200" noProof="0" dirty="0" err="1" smtClean="0"/>
                        <a:t>negociação</a:t>
                      </a:r>
                      <a:endParaRPr lang="pt-BR" sz="1200" noProof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711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Fontes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err="1" smtClean="0"/>
              <a:t>Industria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Automobilística</a:t>
            </a:r>
            <a:r>
              <a:rPr lang="en-US" sz="2000" dirty="0" smtClean="0"/>
              <a:t> e </a:t>
            </a:r>
            <a:r>
              <a:rPr lang="en-US" sz="2000" dirty="0" err="1" smtClean="0"/>
              <a:t>Sustentabilidade</a:t>
            </a:r>
            <a:r>
              <a:rPr lang="en-US" sz="2000" dirty="0" smtClean="0"/>
              <a:t> – CNI</a:t>
            </a:r>
          </a:p>
          <a:p>
            <a:pPr lvl="1"/>
            <a:r>
              <a:rPr lang="en-US" sz="2000" dirty="0" err="1" smtClean="0"/>
              <a:t>Análise</a:t>
            </a:r>
            <a:r>
              <a:rPr lang="en-US" sz="2000" dirty="0" smtClean="0"/>
              <a:t> </a:t>
            </a:r>
            <a:r>
              <a:rPr lang="en-US" sz="2000" dirty="0" err="1" smtClean="0"/>
              <a:t>Atual</a:t>
            </a:r>
            <a:r>
              <a:rPr lang="en-US" sz="2000" dirty="0" smtClean="0"/>
              <a:t> do </a:t>
            </a:r>
            <a:r>
              <a:rPr lang="en-US" sz="2000" dirty="0" err="1" smtClean="0"/>
              <a:t>Setor</a:t>
            </a:r>
            <a:r>
              <a:rPr lang="en-US" sz="2000" dirty="0" smtClean="0"/>
              <a:t> </a:t>
            </a:r>
            <a:r>
              <a:rPr lang="en-US" sz="2000" dirty="0" err="1" smtClean="0"/>
              <a:t>Automobilístico</a:t>
            </a:r>
            <a:r>
              <a:rPr lang="en-US" sz="2000" dirty="0" smtClean="0"/>
              <a:t> </a:t>
            </a:r>
            <a:r>
              <a:rPr lang="en-US" sz="2000" dirty="0" err="1" smtClean="0"/>
              <a:t>Nacional</a:t>
            </a:r>
            <a:endParaRPr lang="en-US" sz="2000" dirty="0" smtClean="0"/>
          </a:p>
          <a:p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184782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270</Words>
  <Application>Microsoft Office PowerPoint</Application>
  <PresentationFormat>Apresentação na tela (4:3)</PresentationFormat>
  <Paragraphs>79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Novos Modelos de Negócio Setor Automobilístico</vt:lpstr>
      <vt:lpstr>Novos Modelos de Empresas Introdução</vt:lpstr>
      <vt:lpstr>Ambiente Atual x Futuro  Mercado</vt:lpstr>
      <vt:lpstr>Setor Automobilístico CANVAS</vt:lpstr>
      <vt:lpstr>Apresentação do PowerPoint</vt:lpstr>
    </vt:vector>
  </TitlesOfParts>
  <Company>sanofi-aventis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Novos Modelos de Negócio Setor Automobilístico</dc:title>
  <dc:creator>Marchi, Rafael PH/BR</dc:creator>
  <cp:lastModifiedBy>Marchi, Rafael PH/BR</cp:lastModifiedBy>
  <cp:revision>10</cp:revision>
  <dcterms:created xsi:type="dcterms:W3CDTF">2014-02-24T20:22:36Z</dcterms:created>
  <dcterms:modified xsi:type="dcterms:W3CDTF">2014-02-24T22:03:59Z</dcterms:modified>
</cp:coreProperties>
</file>